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5" autoAdjust="0"/>
    <p:restoredTop sz="94660"/>
  </p:normalViewPr>
  <p:slideViewPr>
    <p:cSldViewPr snapToGrid="0">
      <p:cViewPr>
        <p:scale>
          <a:sx n="100" d="100"/>
          <a:sy n="100" d="100"/>
        </p:scale>
        <p:origin x="2320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1CEC32-8938-4EB9-9DC6-385AFA759D4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C2888-F1CF-4D69-901A-2086A1B3F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477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1K_PFF_HTRA1_zstack_MIP_01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9C2888-F1CF-4D69-901A-2086A1B3FE9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709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1K_PFF_z-stack_MIP_07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9C2888-F1CF-4D69-901A-2086A1B3FE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581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Wt_PFF_HTRA1_z-stack_MIP_04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9C2888-F1CF-4D69-901A-2086A1B3FE9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135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Wt_PFF_z-stack_MIP_07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9C2888-F1CF-4D69-901A-2086A1B3FE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26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ECB03-674B-3A83-2E8F-828600DDC3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DFAB21-BCC7-B7D4-610F-E6F01B913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BF3D49-DBC7-E078-22CE-9138E0EDB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A0EBE-916C-3AFC-B7D9-99554E6FA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F46F8-F21F-202B-55CC-76C4846BA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565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9B0F8-3937-BF89-874B-142A4678E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66A549-DCEC-DDFE-E3CD-647EA244D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09DEF-4F0E-3B81-F050-E7BB7CDC2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7CADA-7BDF-59D5-C272-47627CC1F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ADCB9-E446-281E-6C62-6CC25371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1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EA20FE-B182-FAE1-C554-24B70911B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8A8E6A-7650-7FC8-AB14-E50E2D8747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15DF8-9CA4-204E-F7D4-FDFCC13F3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1D690-B6C2-5F9F-B934-2EA1A2B92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A94EF-94CB-1428-CF91-0A7A04349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48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27F36-EA34-3DEC-B529-BFE7B10EC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4D26E-3692-6885-FF92-8ACB01C49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D4DFA-76CD-5F1A-2F37-5B9D18EC8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C1B74-D77D-05F1-E51C-04907D5F2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475E1-F3B4-9FD8-DC41-645D7C34A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38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D1CE4-79EC-10BE-892F-65BA2EA9B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5F667-336E-25CE-D60D-C76A7532A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49AA3-4B56-456E-4BB7-2D478ECDE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3C403-EEEB-8086-F883-E2EE48932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236A6-BABA-49E4-EE28-2FE9E0CA9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96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7B9FC-CA44-2714-6E7A-88A3F77D3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46F02-16EF-D736-C6F7-92FD309B7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F6187E-6371-A804-ABD3-61FE1FC6B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93A1D6-4330-8BE4-3DEE-1F0E16E1A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8CA2BC-2BEA-4AFC-9942-1D05154E0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7679C-8D77-07D6-D3FA-F917C2297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477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894F9-5836-1A6D-6956-69100BBC5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121C34-AFD7-664A-C4D7-AB3945471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5BD24E-CF43-7244-59B4-6AC1F77B48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C9DA1F-CBF3-8E40-6147-F99B888A92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09734F-1F94-DCBA-4757-2F79230B90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B46489-0A3A-2BA5-53F0-A24BED175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5C0547-7A60-1E6D-0EF1-1A56113BF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661686-3129-98A9-BA40-34916615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420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C865C-D929-98D7-8E7C-0CD4DB3D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C0535F-07D9-514B-01A6-EF262080F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76281A-F0A9-C93F-1EB6-13356286B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87A03B-4B61-A84F-06E5-94562245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136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6223B4-E7F8-8ABD-9C4E-C4C2A6771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A3134E-6FF8-E172-35FA-064364F6F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BFE198-3FDD-5B2B-4E1A-F5C5448E0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07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F4ECC-B13B-0B7D-D26F-3C7DF969D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C1993-B0AA-C8DE-31CE-E03B7F0E6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532A4E-8E98-DECF-7FE1-965F1D0FF1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5A94C9-005F-ADDC-4E33-AE784CA5A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B49231-37EE-8572-0B44-CFAA30551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7DA4C-D826-D956-D736-8D28172BD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196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54191-2E2C-7782-64D9-A7A3FADAE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BB100B-AABF-6847-FDC9-62307728A2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6A99AA-7945-63EA-B1EC-4EAEEF438C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E9D954-ECD4-2E22-17B8-708A927D0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CBF5B2-E851-4C1B-448E-EF5876A07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D4438-C113-0742-71CA-99D953E72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53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83F6B6-3755-CA3D-8D03-CEDEC7515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4C99C-AFC7-74B0-0F01-EA9592A41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5C969-F8D4-331B-4FCF-CEE14AF2B4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92026E-261E-454A-9BD1-D73A9E9922A6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01E20-0B26-5AA7-4AE4-9AE4B6B777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DDE99-45A7-0207-7119-6CD3350B1D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B26C97-B54D-4DA7-B06F-B74771731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0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86270-1D74-AA7B-FD7D-3A4C196788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102424 HTRA1 PFF 1K WT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0A5366-7DCB-0059-AF57-F52AA36A64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452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6BFA74-6DE8-4ED3-30D7-E341FC5CC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33984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DEBB89-F701-BA26-C567-D1DE5EC9E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44383"/>
            <a:ext cx="12192000" cy="407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003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18527C-2EE6-1C88-9DC4-814ED3E7A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5759" y="690180"/>
            <a:ext cx="5420481" cy="547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480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114B2B-91FC-303F-2D5A-2542EDACC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08" y="1599944"/>
            <a:ext cx="10993384" cy="365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305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66B78D-60D2-9607-2B3B-87EC45806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180" y="690180"/>
            <a:ext cx="5477639" cy="547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61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EBAF11-12E5-4531-9B64-6E0E27BE2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327" y="0"/>
            <a:ext cx="6246796" cy="17412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0AE28A-2C1D-44B3-B772-669B7EFD3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344" y="1741251"/>
            <a:ext cx="6250779" cy="2089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5029CF-981F-6718-7E02-726D3F83A2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7676" y="3830855"/>
            <a:ext cx="2081389" cy="21033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289868-0A66-E237-9364-A0D78F17FC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5569" y="3830855"/>
            <a:ext cx="2081389" cy="21033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5AC117-C906-23A0-9D1A-0CC359BEA6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7344" y="5920459"/>
            <a:ext cx="6249614" cy="20795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5A0A10-1D1D-848D-B44C-D6AF17495C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2354" y="8000053"/>
            <a:ext cx="2079594" cy="20795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89B642-9956-2114-2AC0-93190351CB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1948" y="8000053"/>
            <a:ext cx="2079594" cy="20795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40F2FE0-1CA2-7CC3-BD3F-2EA3098456E8}"/>
              </a:ext>
            </a:extLst>
          </p:cNvPr>
          <p:cNvSpPr/>
          <p:nvPr/>
        </p:nvSpPr>
        <p:spPr>
          <a:xfrm>
            <a:off x="2795122" y="3830855"/>
            <a:ext cx="2071817" cy="210333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E012EB-AA02-44E0-C3FD-DED759C3C62B}"/>
              </a:ext>
            </a:extLst>
          </p:cNvPr>
          <p:cNvSpPr/>
          <p:nvPr/>
        </p:nvSpPr>
        <p:spPr>
          <a:xfrm>
            <a:off x="2792761" y="8013787"/>
            <a:ext cx="2074178" cy="20521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9A623F-950D-8896-D88C-5F97476DE645}"/>
              </a:ext>
            </a:extLst>
          </p:cNvPr>
          <p:cNvSpPr txBox="1"/>
          <p:nvPr/>
        </p:nvSpPr>
        <p:spPr>
          <a:xfrm>
            <a:off x="463160" y="3646189"/>
            <a:ext cx="484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845616-CF84-D205-ED34-878B9DC07A92}"/>
              </a:ext>
            </a:extLst>
          </p:cNvPr>
          <p:cNvSpPr txBox="1"/>
          <p:nvPr/>
        </p:nvSpPr>
        <p:spPr>
          <a:xfrm>
            <a:off x="1436222" y="2596382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PFF + HTRA1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E18319-6E92-8CF1-784F-7B0248F20F94}"/>
              </a:ext>
            </a:extLst>
          </p:cNvPr>
          <p:cNvSpPr txBox="1"/>
          <p:nvPr/>
        </p:nvSpPr>
        <p:spPr>
          <a:xfrm>
            <a:off x="1441144" y="677559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PFF + HTRA1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6BA0C0-2953-5FE2-BCFA-DD5FD9EB1422}"/>
              </a:ext>
            </a:extLst>
          </p:cNvPr>
          <p:cNvSpPr txBox="1"/>
          <p:nvPr/>
        </p:nvSpPr>
        <p:spPr>
          <a:xfrm>
            <a:off x="1759204" y="4685986"/>
            <a:ext cx="612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PFF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C99665-0D9B-955D-4D35-43FDB41A1D9A}"/>
              </a:ext>
            </a:extLst>
          </p:cNvPr>
          <p:cNvSpPr txBox="1"/>
          <p:nvPr/>
        </p:nvSpPr>
        <p:spPr>
          <a:xfrm>
            <a:off x="1771904" y="8855184"/>
            <a:ext cx="612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PFF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C54091-9300-4E13-862B-0C4DEDAEEEDF}"/>
              </a:ext>
            </a:extLst>
          </p:cNvPr>
          <p:cNvSpPr txBox="1"/>
          <p:nvPr/>
        </p:nvSpPr>
        <p:spPr>
          <a:xfrm>
            <a:off x="475860" y="7829121"/>
            <a:ext cx="612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033A0A-E771-70D2-58F5-F6AF88A07BCC}"/>
              </a:ext>
            </a:extLst>
          </p:cNvPr>
          <p:cNvSpPr txBox="1"/>
          <p:nvPr/>
        </p:nvSpPr>
        <p:spPr>
          <a:xfrm>
            <a:off x="1074994" y="685959"/>
            <a:ext cx="1952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PFF + HTRA1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DEF522C-EE48-CE57-31F8-CCD6369B1F89}"/>
              </a:ext>
            </a:extLst>
          </p:cNvPr>
          <p:cNvCxnSpPr/>
          <p:nvPr/>
        </p:nvCxnSpPr>
        <p:spPr>
          <a:xfrm>
            <a:off x="1225550" y="2686050"/>
            <a:ext cx="0" cy="231140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B0A33BE-E7CE-7764-4723-F325EE31D082}"/>
              </a:ext>
            </a:extLst>
          </p:cNvPr>
          <p:cNvCxnSpPr/>
          <p:nvPr/>
        </p:nvCxnSpPr>
        <p:spPr>
          <a:xfrm>
            <a:off x="1238250" y="6858087"/>
            <a:ext cx="0" cy="231140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FFA85ED-4999-EE71-37A2-7AC0A2113955}"/>
              </a:ext>
            </a:extLst>
          </p:cNvPr>
          <p:cNvSpPr txBox="1"/>
          <p:nvPr/>
        </p:nvSpPr>
        <p:spPr>
          <a:xfrm>
            <a:off x="3582312" y="1738254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HTRA1-647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2802B1-7A5C-EEE6-271E-796769C94C25}"/>
              </a:ext>
            </a:extLst>
          </p:cNvPr>
          <p:cNvSpPr txBox="1"/>
          <p:nvPr/>
        </p:nvSpPr>
        <p:spPr>
          <a:xfrm>
            <a:off x="5639712" y="1727517"/>
            <a:ext cx="1319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err="1">
                <a:solidFill>
                  <a:schemeClr val="accent6"/>
                </a:solidFill>
              </a:rPr>
              <a:t>aSyn</a:t>
            </a:r>
            <a:r>
              <a:rPr lang="en-US" b="1" dirty="0">
                <a:solidFill>
                  <a:schemeClr val="accent6"/>
                </a:solidFill>
              </a:rPr>
              <a:t>-YFP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B49F64-D99B-C450-E147-3524BDC67AC0}"/>
              </a:ext>
            </a:extLst>
          </p:cNvPr>
          <p:cNvSpPr txBox="1"/>
          <p:nvPr/>
        </p:nvSpPr>
        <p:spPr>
          <a:xfrm>
            <a:off x="7742617" y="1727517"/>
            <a:ext cx="1319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FFFF00"/>
                </a:solidFill>
              </a:rPr>
              <a:t>Merge</a:t>
            </a:r>
          </a:p>
        </p:txBody>
      </p:sp>
    </p:spTree>
    <p:extLst>
      <p:ext uri="{BB962C8B-B14F-4D97-AF65-F5344CB8AC3E}">
        <p14:creationId xmlns:p14="http://schemas.microsoft.com/office/powerpoint/2010/main" val="1821466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DF74CB-65A4-0136-1FFE-0D9A11356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3742" y="0"/>
            <a:ext cx="59245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879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66</Words>
  <Application>Microsoft Office PowerPoint</Application>
  <PresentationFormat>Widescreen</PresentationFormat>
  <Paragraphs>19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102424 HTRA1 PFF 1K WT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Eleanna Kara</dc:creator>
  <cp:lastModifiedBy>Eleanna Kara</cp:lastModifiedBy>
  <cp:revision>11</cp:revision>
  <dcterms:created xsi:type="dcterms:W3CDTF">2024-10-24T23:40:44Z</dcterms:created>
  <dcterms:modified xsi:type="dcterms:W3CDTF">2024-10-25T21:56:44Z</dcterms:modified>
</cp:coreProperties>
</file>

<file path=docProps/thumbnail.jpeg>
</file>